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B1F"/>
    <a:srgbClr val="DDE2E4"/>
    <a:srgbClr val="FFFEFF"/>
    <a:srgbClr val="FFFDFF"/>
    <a:srgbClr val="20668B"/>
    <a:srgbClr val="605F61"/>
    <a:srgbClr val="FDFCFE"/>
    <a:srgbClr val="2362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03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FDFCE-0A9C-4A90-9C09-7B8DF39AE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71168-4CFB-48BC-9961-FAFEA9A98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FD7EE-63CE-4F7E-950F-49EF82589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79F25-9C80-4792-9DC6-E683E041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9A6F9-2AAA-42FD-8E0E-9F56863E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9A9A-455E-45D9-A4E8-64500A30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CE29-490D-4FCD-AE8C-766EAD37F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597E-4F61-42DB-BD97-E6548501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5DF9C-FCC0-49BF-B716-3367A199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5604C-874B-4D95-9564-E70E27E3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6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1B7A4-DC08-4DEF-AE00-803EA299C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0B3F6-0383-437A-B378-189E7D13B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127E0-F26F-4852-9FCC-0162956B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D8142-FC5E-407A-A7EC-53E8E6C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A68B0-579F-46BD-B057-CD4D192E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8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2190-6EA0-40C9-BAB4-7A9806F92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436F-C2AB-4152-AB97-CBA019CA0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8FBCD-9845-4ED0-9DDE-5A74C935E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ACF96-E80B-4AA1-A5E5-98BB30C8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22761-C0ED-436C-B8DA-73E7F047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7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6956-28E1-4C1E-AAFB-B6E72889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8A81D-DD08-4776-ABA1-873E7DC8E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908DB-CABE-4601-B5D9-8FEEF836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96227-8708-443D-92CE-CF7215AF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439C-5BBC-458A-A9A0-D1C3E8373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8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1A3F-6F28-4C57-A3F8-9479DB14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3CECF-DF30-4D14-92B8-4FD17B95A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DAEFB-87A5-47C7-B9A0-0B52882BC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7EDD8-AAE4-48E2-BC6D-96DC8EB4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88CEC-4035-4DC3-8150-1F689777F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2A44C-99CF-43F5-9233-B88B209C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5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652A4-9E85-407E-B1A4-B78AFE45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8379-2D92-4423-AD98-F7B33745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9BC5C-E41D-46CD-A5A1-C70F937F8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F0964-1432-4EAB-8435-1AB2D8741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EED8A4-E8EB-42C9-9C8F-C8E469E513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44C86C-3D2C-480E-B549-AA36BCD0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84F210-BA36-4FEA-A271-BB895006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8400E-D43D-4274-B023-76B1282EE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9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9519-1719-4C29-B7C6-DD6B61BE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4DE26-0BD3-498D-A11B-151C2964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731BB-9908-4165-8705-8F71A46C6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CE326-A37C-40E2-9728-2F1DF28F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3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DB3C5-0E38-41DF-ABCA-0D06E641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1A793-0819-4AB6-9241-FE1C6CEE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D4670-A2EB-4616-95DB-FB80634B8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62AB-100A-4260-8F6A-6C25A775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641D-D1A3-48DD-BE61-9CA85621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02943-E03E-4315-941E-3A6C87EBB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A705-C040-49E6-8B4C-0828EFCC4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B4231-70E2-4505-81DF-59A59EA2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3D002-5B6F-4418-9431-5BD7CC73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1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5F10-A8E6-4992-92A1-BAA44C27D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5EA05-EB26-45AE-B09E-3A4F927ED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2DAE2-E2AC-443D-9447-20517E90B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4CFFF-B6F8-4CAA-AF24-D81429A9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C0AE5-85BC-4AEC-8204-007D6AC0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41B0C-51F1-4677-A897-B861FC5C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6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4AA27-09E5-4A09-9455-25D8B575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7C42BE-596C-4414-A6BF-1BB7FB8DD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1A628-3469-454D-936B-C0543CEFD7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EBB0-A3B8-4B32-AA81-7452BE751D5B}" type="datetimeFigureOut">
              <a:rPr lang="en-US" smtClean="0"/>
              <a:t>20-Sep-19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A78E7-DC09-49E7-A9EC-081E0AF6F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51D6E-EF8B-4B62-8785-13D784145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7389-29CA-4636-A8D2-F707AF161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05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)">
            <a:extLst>
              <a:ext uri="{FF2B5EF4-FFF2-40B4-BE49-F238E27FC236}">
                <a16:creationId xmlns:a16="http://schemas.microsoft.com/office/drawing/2014/main" id="{0FCCE433-58D2-4B2C-BDD5-8148D07644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77E4B-3116-499F-B3E6-A38382133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14" y="1327354"/>
            <a:ext cx="2679121" cy="6241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86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0)">
            <a:extLst>
              <a:ext uri="{FF2B5EF4-FFF2-40B4-BE49-F238E27FC236}">
                <a16:creationId xmlns:a16="http://schemas.microsoft.com/office/drawing/2014/main" id="{B7AEE778-4C17-4D69-ADC3-AA9DA39CA0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4CC6A0C-F83F-42FA-A11B-AE33541EA17D}"/>
              </a:ext>
            </a:extLst>
          </p:cNvPr>
          <p:cNvSpPr/>
          <p:nvPr/>
        </p:nvSpPr>
        <p:spPr>
          <a:xfrm>
            <a:off x="2079523" y="4778477"/>
            <a:ext cx="530942" cy="722671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E33A8-8FEB-4BA5-9688-A9B7B523A002}"/>
              </a:ext>
            </a:extLst>
          </p:cNvPr>
          <p:cNvSpPr/>
          <p:nvPr/>
        </p:nvSpPr>
        <p:spPr>
          <a:xfrm>
            <a:off x="29497" y="5973104"/>
            <a:ext cx="1204943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0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1)">
            <a:extLst>
              <a:ext uri="{FF2B5EF4-FFF2-40B4-BE49-F238E27FC236}">
                <a16:creationId xmlns:a16="http://schemas.microsoft.com/office/drawing/2014/main" id="{102E9519-FD77-4B4A-9510-0572F9335E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0713F8-FA47-4551-B459-32BB111008B5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7A54A0-213A-4174-BB40-396E85A4F009}"/>
              </a:ext>
            </a:extLst>
          </p:cNvPr>
          <p:cNvSpPr/>
          <p:nvPr/>
        </p:nvSpPr>
        <p:spPr>
          <a:xfrm>
            <a:off x="530942" y="4159045"/>
            <a:ext cx="516193" cy="412955"/>
          </a:xfrm>
          <a:prstGeom prst="ellipse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1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2)">
            <a:extLst>
              <a:ext uri="{FF2B5EF4-FFF2-40B4-BE49-F238E27FC236}">
                <a16:creationId xmlns:a16="http://schemas.microsoft.com/office/drawing/2014/main" id="{D4A2259D-F5AC-4C62-AA80-B57D1AFC6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ED3E620-3F91-4F83-8D5F-DE7855F0FC99}"/>
              </a:ext>
            </a:extLst>
          </p:cNvPr>
          <p:cNvSpPr/>
          <p:nvPr/>
        </p:nvSpPr>
        <p:spPr>
          <a:xfrm>
            <a:off x="471948" y="4100051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DA4A4-EDB5-4725-BC7A-B803E2AE26F9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21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3)">
            <a:extLst>
              <a:ext uri="{FF2B5EF4-FFF2-40B4-BE49-F238E27FC236}">
                <a16:creationId xmlns:a16="http://schemas.microsoft.com/office/drawing/2014/main" id="{90ACC6FB-6A81-41EA-9E15-C4C1E3D548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8A6A93-9FEB-481B-8EF9-0B2EBFAC5E9F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7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4)">
            <a:extLst>
              <a:ext uri="{FF2B5EF4-FFF2-40B4-BE49-F238E27FC236}">
                <a16:creationId xmlns:a16="http://schemas.microsoft.com/office/drawing/2014/main" id="{89D3CC92-889B-4CA6-B126-F56464017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BC5CB8E-98CC-4964-8F4E-03D8D07A5B7B}"/>
              </a:ext>
            </a:extLst>
          </p:cNvPr>
          <p:cNvSpPr/>
          <p:nvPr/>
        </p:nvSpPr>
        <p:spPr>
          <a:xfrm>
            <a:off x="4689988" y="3672345"/>
            <a:ext cx="530942" cy="486697"/>
          </a:xfrm>
          <a:prstGeom prst="ellipse">
            <a:avLst/>
          </a:prstGeom>
          <a:solidFill>
            <a:srgbClr val="FD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FA95F-B8AB-41FD-BBDF-0953B1EB925D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3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5)">
            <a:extLst>
              <a:ext uri="{FF2B5EF4-FFF2-40B4-BE49-F238E27FC236}">
                <a16:creationId xmlns:a16="http://schemas.microsoft.com/office/drawing/2014/main" id="{F9345578-D8CB-47A3-B8E4-9399F914AA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9DAC6F7-8F60-4DC9-BAE9-3A6337BDF1AE}"/>
              </a:ext>
            </a:extLst>
          </p:cNvPr>
          <p:cNvSpPr/>
          <p:nvPr/>
        </p:nvSpPr>
        <p:spPr>
          <a:xfrm>
            <a:off x="11661058" y="2359741"/>
            <a:ext cx="211394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C6AA22-A365-42D6-B620-C227878384B1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6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6)">
            <a:extLst>
              <a:ext uri="{FF2B5EF4-FFF2-40B4-BE49-F238E27FC236}">
                <a16:creationId xmlns:a16="http://schemas.microsoft.com/office/drawing/2014/main" id="{B9CAFF3F-A5A9-4442-B2CA-49E8F63651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6EF897-1129-459A-9524-F71604DF89C7}"/>
              </a:ext>
            </a:extLst>
          </p:cNvPr>
          <p:cNvSpPr/>
          <p:nvPr/>
        </p:nvSpPr>
        <p:spPr>
          <a:xfrm>
            <a:off x="11400503" y="2492477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74DD9-FC10-41C0-A1B3-57FC7C61C54C}"/>
              </a:ext>
            </a:extLst>
          </p:cNvPr>
          <p:cNvSpPr/>
          <p:nvPr/>
        </p:nvSpPr>
        <p:spPr>
          <a:xfrm>
            <a:off x="14749" y="5987844"/>
            <a:ext cx="12177251" cy="870155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6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7)">
            <a:extLst>
              <a:ext uri="{FF2B5EF4-FFF2-40B4-BE49-F238E27FC236}">
                <a16:creationId xmlns:a16="http://schemas.microsoft.com/office/drawing/2014/main" id="{88E2EC00-652F-4E33-8690-A835FBCF2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91631CB-4FE6-4EDE-A909-9C65C3F623CE}"/>
              </a:ext>
            </a:extLst>
          </p:cNvPr>
          <p:cNvSpPr/>
          <p:nvPr/>
        </p:nvSpPr>
        <p:spPr>
          <a:xfrm>
            <a:off x="8421329" y="3067664"/>
            <a:ext cx="530942" cy="722671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6ED3C-7E03-40AD-9FCA-2C4EB5BDD7CE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6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8)">
            <a:extLst>
              <a:ext uri="{FF2B5EF4-FFF2-40B4-BE49-F238E27FC236}">
                <a16:creationId xmlns:a16="http://schemas.microsoft.com/office/drawing/2014/main" id="{524DA48F-A964-4702-841D-03D438A14D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81ED22-D475-4069-9A6B-1B107ACE5164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9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19)">
            <a:extLst>
              <a:ext uri="{FF2B5EF4-FFF2-40B4-BE49-F238E27FC236}">
                <a16:creationId xmlns:a16="http://schemas.microsoft.com/office/drawing/2014/main" id="{1C07AE5F-3DA0-4BB8-AE31-461D9B295C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63BFC7-CDB2-46B2-B57F-8CDBFC3A994F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6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)">
            <a:extLst>
              <a:ext uri="{FF2B5EF4-FFF2-40B4-BE49-F238E27FC236}">
                <a16:creationId xmlns:a16="http://schemas.microsoft.com/office/drawing/2014/main" id="{A403B6A6-1B7A-424F-8717-B9EFA8F092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27E0CBC-BF56-4150-A757-4CFEBBB9BF7E}"/>
              </a:ext>
            </a:extLst>
          </p:cNvPr>
          <p:cNvSpPr/>
          <p:nvPr/>
        </p:nvSpPr>
        <p:spPr>
          <a:xfrm>
            <a:off x="8126361" y="2418735"/>
            <a:ext cx="530942" cy="722671"/>
          </a:xfrm>
          <a:prstGeom prst="ellipse">
            <a:avLst/>
          </a:prstGeom>
          <a:solidFill>
            <a:srgbClr val="FD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E6E79-2E20-4124-B314-E0A1AB2E4224}"/>
              </a:ext>
            </a:extLst>
          </p:cNvPr>
          <p:cNvSpPr/>
          <p:nvPr/>
        </p:nvSpPr>
        <p:spPr>
          <a:xfrm>
            <a:off x="1" y="5973104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87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0)">
            <a:extLst>
              <a:ext uri="{FF2B5EF4-FFF2-40B4-BE49-F238E27FC236}">
                <a16:creationId xmlns:a16="http://schemas.microsoft.com/office/drawing/2014/main" id="{9EFE7606-C40C-4CEF-B712-4F42882AC0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E145C2-3858-4DD4-8FA1-C679F014EF43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64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1)">
            <a:extLst>
              <a:ext uri="{FF2B5EF4-FFF2-40B4-BE49-F238E27FC236}">
                <a16:creationId xmlns:a16="http://schemas.microsoft.com/office/drawing/2014/main" id="{140E5292-C45B-4C85-AA7B-093FC6E0B0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631AAC-3AE3-4F9C-98D7-2DF00283FC36}"/>
              </a:ext>
            </a:extLst>
          </p:cNvPr>
          <p:cNvSpPr/>
          <p:nvPr/>
        </p:nvSpPr>
        <p:spPr>
          <a:xfrm>
            <a:off x="14749" y="6282812"/>
            <a:ext cx="12177251" cy="575187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6173A2-8134-4FDD-8BAD-5BF320AFCCBE}"/>
              </a:ext>
            </a:extLst>
          </p:cNvPr>
          <p:cNvSpPr/>
          <p:nvPr/>
        </p:nvSpPr>
        <p:spPr>
          <a:xfrm>
            <a:off x="10176387" y="5959687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5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2)">
            <a:extLst>
              <a:ext uri="{FF2B5EF4-FFF2-40B4-BE49-F238E27FC236}">
                <a16:creationId xmlns:a16="http://schemas.microsoft.com/office/drawing/2014/main" id="{818DF3C8-82CE-47FD-9AEB-0CA1156619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B44E51-A7FF-4279-8F79-838AC48AF081}"/>
              </a:ext>
            </a:extLst>
          </p:cNvPr>
          <p:cNvSpPr/>
          <p:nvPr/>
        </p:nvSpPr>
        <p:spPr>
          <a:xfrm>
            <a:off x="5265174" y="4572000"/>
            <a:ext cx="530942" cy="722671"/>
          </a:xfrm>
          <a:prstGeom prst="ellipse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5429F-2113-4B43-862B-F018EFABA4FD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5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3)">
            <a:extLst>
              <a:ext uri="{FF2B5EF4-FFF2-40B4-BE49-F238E27FC236}">
                <a16:creationId xmlns:a16="http://schemas.microsoft.com/office/drawing/2014/main" id="{3A4ED428-311F-413D-8AEA-D70D18374B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DBE289-B547-4B3D-8059-0FFF0A2CA45E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3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4)">
            <a:extLst>
              <a:ext uri="{FF2B5EF4-FFF2-40B4-BE49-F238E27FC236}">
                <a16:creationId xmlns:a16="http://schemas.microsoft.com/office/drawing/2014/main" id="{492DA095-2007-4FFF-A52E-2315EF4CF3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8B315D-ACC6-446F-AD13-69C1F9F68C41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3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5)">
            <a:extLst>
              <a:ext uri="{FF2B5EF4-FFF2-40B4-BE49-F238E27FC236}">
                <a16:creationId xmlns:a16="http://schemas.microsoft.com/office/drawing/2014/main" id="{3436E9A8-775D-4A38-9C62-07A8706439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6CF373-8157-4C48-8C5B-EB734EA8D7DB}"/>
              </a:ext>
            </a:extLst>
          </p:cNvPr>
          <p:cNvSpPr/>
          <p:nvPr/>
        </p:nvSpPr>
        <p:spPr>
          <a:xfrm>
            <a:off x="10987548" y="2374489"/>
            <a:ext cx="530942" cy="722671"/>
          </a:xfrm>
          <a:prstGeom prst="ellipse">
            <a:avLst/>
          </a:prstGeom>
          <a:solidFill>
            <a:srgbClr val="605F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0EF28-FA59-4B15-B37F-DE8A9CA28B51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4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6)">
            <a:extLst>
              <a:ext uri="{FF2B5EF4-FFF2-40B4-BE49-F238E27FC236}">
                <a16:creationId xmlns:a16="http://schemas.microsoft.com/office/drawing/2014/main" id="{EAE2F0ED-9EE8-43FF-81F4-FBFF96795B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180485-0347-4968-B648-5413DCAA01CE}"/>
              </a:ext>
            </a:extLst>
          </p:cNvPr>
          <p:cNvSpPr/>
          <p:nvPr/>
        </p:nvSpPr>
        <p:spPr>
          <a:xfrm>
            <a:off x="1061884" y="4365522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6767B-025B-4E98-A826-712936EAD7AB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5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7)">
            <a:extLst>
              <a:ext uri="{FF2B5EF4-FFF2-40B4-BE49-F238E27FC236}">
                <a16:creationId xmlns:a16="http://schemas.microsoft.com/office/drawing/2014/main" id="{A2CA10B7-6FD2-4AB0-A163-EAC691A09E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E38E3E-B8D7-40DD-8A16-9EAE15534BDD}"/>
              </a:ext>
            </a:extLst>
          </p:cNvPr>
          <p:cNvSpPr/>
          <p:nvPr/>
        </p:nvSpPr>
        <p:spPr>
          <a:xfrm>
            <a:off x="9601200" y="3215147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95F55-3327-4906-AD79-A62D53AC14E3}"/>
              </a:ext>
            </a:extLst>
          </p:cNvPr>
          <p:cNvSpPr/>
          <p:nvPr/>
        </p:nvSpPr>
        <p:spPr>
          <a:xfrm>
            <a:off x="14749" y="6056893"/>
            <a:ext cx="12177251" cy="79105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680C4-3303-4DDC-ADF3-850EF82E1EB1}"/>
              </a:ext>
            </a:extLst>
          </p:cNvPr>
          <p:cNvSpPr/>
          <p:nvPr/>
        </p:nvSpPr>
        <p:spPr>
          <a:xfrm>
            <a:off x="10176387" y="5738467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8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8)">
            <a:extLst>
              <a:ext uri="{FF2B5EF4-FFF2-40B4-BE49-F238E27FC236}">
                <a16:creationId xmlns:a16="http://schemas.microsoft.com/office/drawing/2014/main" id="{D581ECD3-BB55-4233-84AD-02EF9E65D5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CA29CF-E09D-408B-9368-EBE0DC20F99B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71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29)">
            <a:extLst>
              <a:ext uri="{FF2B5EF4-FFF2-40B4-BE49-F238E27FC236}">
                <a16:creationId xmlns:a16="http://schemas.microsoft.com/office/drawing/2014/main" id="{969D8A27-E384-46DD-AB1F-7A9B6F38B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11459F-F669-465B-9F70-8D5FBD1FC444}"/>
              </a:ext>
            </a:extLst>
          </p:cNvPr>
          <p:cNvSpPr/>
          <p:nvPr/>
        </p:nvSpPr>
        <p:spPr>
          <a:xfrm>
            <a:off x="10869562" y="2551470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668538-5122-4179-9021-B69688C32FBF}"/>
              </a:ext>
            </a:extLst>
          </p:cNvPr>
          <p:cNvSpPr/>
          <p:nvPr/>
        </p:nvSpPr>
        <p:spPr>
          <a:xfrm>
            <a:off x="14749" y="6135328"/>
            <a:ext cx="12177251" cy="722671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81003-5CB6-4E92-815B-81FA4D61508D}"/>
              </a:ext>
            </a:extLst>
          </p:cNvPr>
          <p:cNvSpPr/>
          <p:nvPr/>
        </p:nvSpPr>
        <p:spPr>
          <a:xfrm>
            <a:off x="10176387" y="5812207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)">
            <a:extLst>
              <a:ext uri="{FF2B5EF4-FFF2-40B4-BE49-F238E27FC236}">
                <a16:creationId xmlns:a16="http://schemas.microsoft.com/office/drawing/2014/main" id="{3ADE9DB0-95D5-4C1D-9496-B84F75C5AB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D5875A-C169-4CD7-A8BE-1A1138943089}"/>
              </a:ext>
            </a:extLst>
          </p:cNvPr>
          <p:cNvSpPr/>
          <p:nvPr/>
        </p:nvSpPr>
        <p:spPr>
          <a:xfrm>
            <a:off x="29497" y="5987852"/>
            <a:ext cx="1204943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F65899-D51B-4B8D-8605-E18240D340CA}"/>
              </a:ext>
            </a:extLst>
          </p:cNvPr>
          <p:cNvSpPr/>
          <p:nvPr/>
        </p:nvSpPr>
        <p:spPr>
          <a:xfrm>
            <a:off x="4395019" y="4395019"/>
            <a:ext cx="486697" cy="250722"/>
          </a:xfrm>
          <a:prstGeom prst="ellipse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26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0)">
            <a:extLst>
              <a:ext uri="{FF2B5EF4-FFF2-40B4-BE49-F238E27FC236}">
                <a16:creationId xmlns:a16="http://schemas.microsoft.com/office/drawing/2014/main" id="{EAAE04D6-2CF4-4E2C-AC9A-0D97BB754C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DD4455-7A22-4679-9327-8998D1B023C8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23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1)">
            <a:extLst>
              <a:ext uri="{FF2B5EF4-FFF2-40B4-BE49-F238E27FC236}">
                <a16:creationId xmlns:a16="http://schemas.microsoft.com/office/drawing/2014/main" id="{2D71DEF0-5AD1-4401-B711-98F33FA93E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7090FCA-506A-4255-8663-462CBB1B3940}"/>
              </a:ext>
            </a:extLst>
          </p:cNvPr>
          <p:cNvSpPr/>
          <p:nvPr/>
        </p:nvSpPr>
        <p:spPr>
          <a:xfrm>
            <a:off x="10677833" y="2706329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8F743-28DD-4960-9868-B038502A2C07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5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)">
            <a:extLst>
              <a:ext uri="{FF2B5EF4-FFF2-40B4-BE49-F238E27FC236}">
                <a16:creationId xmlns:a16="http://schemas.microsoft.com/office/drawing/2014/main" id="{50B15883-8226-476F-B368-436D6C655F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1D4477E-D6A2-4238-B9CD-D5BCAEA22C4D}"/>
              </a:ext>
            </a:extLst>
          </p:cNvPr>
          <p:cNvSpPr/>
          <p:nvPr/>
        </p:nvSpPr>
        <p:spPr>
          <a:xfrm>
            <a:off x="6961239" y="5604386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F58F8B-090C-4D95-AB20-FEB02994204F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22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)">
            <a:extLst>
              <a:ext uri="{FF2B5EF4-FFF2-40B4-BE49-F238E27FC236}">
                <a16:creationId xmlns:a16="http://schemas.microsoft.com/office/drawing/2014/main" id="{077D3B61-8187-44A6-9DD1-5E0467F1BD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081444-360D-4259-BF60-47E2E6827A0D}"/>
              </a:ext>
            </a:extLst>
          </p:cNvPr>
          <p:cNvSpPr/>
          <p:nvPr/>
        </p:nvSpPr>
        <p:spPr>
          <a:xfrm>
            <a:off x="5987845" y="4144296"/>
            <a:ext cx="530942" cy="722671"/>
          </a:xfrm>
          <a:prstGeom prst="ellipse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1736E-A943-4E4F-8B9F-9FF3DEC6D222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27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)">
            <a:extLst>
              <a:ext uri="{FF2B5EF4-FFF2-40B4-BE49-F238E27FC236}">
                <a16:creationId xmlns:a16="http://schemas.microsoft.com/office/drawing/2014/main" id="{FA2A190E-9162-4CDD-87EA-9334DA2930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6C0829-9AB6-4954-86BB-D022CF831FF8}"/>
              </a:ext>
            </a:extLst>
          </p:cNvPr>
          <p:cNvSpPr/>
          <p:nvPr/>
        </p:nvSpPr>
        <p:spPr>
          <a:xfrm>
            <a:off x="14749" y="6430297"/>
            <a:ext cx="12177251" cy="427702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C22384-4A96-4751-8D30-AD795E1F7B20}"/>
              </a:ext>
            </a:extLst>
          </p:cNvPr>
          <p:cNvSpPr/>
          <p:nvPr/>
        </p:nvSpPr>
        <p:spPr>
          <a:xfrm>
            <a:off x="10176387" y="5959687"/>
            <a:ext cx="1799304" cy="427702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89BE6-BD07-4D28-844D-BB79E3ABC073}"/>
              </a:ext>
            </a:extLst>
          </p:cNvPr>
          <p:cNvSpPr/>
          <p:nvPr/>
        </p:nvSpPr>
        <p:spPr>
          <a:xfrm>
            <a:off x="530942" y="6268063"/>
            <a:ext cx="1799304" cy="190143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920CB-6D48-427E-9281-B0A2F846AEE5}"/>
              </a:ext>
            </a:extLst>
          </p:cNvPr>
          <p:cNvSpPr/>
          <p:nvPr/>
        </p:nvSpPr>
        <p:spPr>
          <a:xfrm>
            <a:off x="530942" y="6387389"/>
            <a:ext cx="1799304" cy="190143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)">
            <a:extLst>
              <a:ext uri="{FF2B5EF4-FFF2-40B4-BE49-F238E27FC236}">
                <a16:creationId xmlns:a16="http://schemas.microsoft.com/office/drawing/2014/main" id="{8DDDB249-EA71-4756-8938-771B24C1E8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4D1A9B-488C-4011-AFEE-2EB9AA92BE73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50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)">
            <a:extLst>
              <a:ext uri="{FF2B5EF4-FFF2-40B4-BE49-F238E27FC236}">
                <a16:creationId xmlns:a16="http://schemas.microsoft.com/office/drawing/2014/main" id="{E181117B-5642-4C2F-969A-FD49090B33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5B8C6-84A3-427B-B9B7-546034BAD9FB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27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)">
            <a:extLst>
              <a:ext uri="{FF2B5EF4-FFF2-40B4-BE49-F238E27FC236}">
                <a16:creationId xmlns:a16="http://schemas.microsoft.com/office/drawing/2014/main" id="{50172B15-7E8D-4B6C-8BF3-69637B87C6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A93ED3-CBC6-47C5-8A54-A89A674A430F}"/>
              </a:ext>
            </a:extLst>
          </p:cNvPr>
          <p:cNvSpPr/>
          <p:nvPr/>
        </p:nvSpPr>
        <p:spPr>
          <a:xfrm>
            <a:off x="10899058" y="2920179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8DD436-95A8-4C69-8160-68A92A991DDE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06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8)">
            <a:extLst>
              <a:ext uri="{FF2B5EF4-FFF2-40B4-BE49-F238E27FC236}">
                <a16:creationId xmlns:a16="http://schemas.microsoft.com/office/drawing/2014/main" id="{88CC2C98-52DB-496E-B862-DC22391DD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0A8B4C3-508D-4822-8937-14336AE09E2D}"/>
              </a:ext>
            </a:extLst>
          </p:cNvPr>
          <p:cNvSpPr/>
          <p:nvPr/>
        </p:nvSpPr>
        <p:spPr>
          <a:xfrm>
            <a:off x="11385755" y="2197508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51337B-2755-4F3A-8146-36DB95B57A10}"/>
              </a:ext>
            </a:extLst>
          </p:cNvPr>
          <p:cNvSpPr/>
          <p:nvPr/>
        </p:nvSpPr>
        <p:spPr>
          <a:xfrm>
            <a:off x="14749" y="6282813"/>
            <a:ext cx="12177251" cy="575186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BE51A1-A0B6-4709-B7D2-F02F40DF85AA}"/>
              </a:ext>
            </a:extLst>
          </p:cNvPr>
          <p:cNvSpPr/>
          <p:nvPr/>
        </p:nvSpPr>
        <p:spPr>
          <a:xfrm>
            <a:off x="10176387" y="5974435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74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9)">
            <a:extLst>
              <a:ext uri="{FF2B5EF4-FFF2-40B4-BE49-F238E27FC236}">
                <a16:creationId xmlns:a16="http://schemas.microsoft.com/office/drawing/2014/main" id="{BB52C23E-15A3-4610-B76E-FDA5E12B6C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3288FFC-6EFD-48B6-938C-0066692564C3}"/>
              </a:ext>
            </a:extLst>
          </p:cNvPr>
          <p:cNvSpPr/>
          <p:nvPr/>
        </p:nvSpPr>
        <p:spPr>
          <a:xfrm>
            <a:off x="6290858" y="3429000"/>
            <a:ext cx="160892" cy="722671"/>
          </a:xfrm>
          <a:prstGeom prst="ellipse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D3183-FE9F-4CD2-8221-53F0AAB094AB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0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)">
            <a:extLst>
              <a:ext uri="{FF2B5EF4-FFF2-40B4-BE49-F238E27FC236}">
                <a16:creationId xmlns:a16="http://schemas.microsoft.com/office/drawing/2014/main" id="{A322CA44-45FE-488E-8D34-B83A9DB878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D8F26B4-433D-4898-AB60-A9B9DDC46B24}"/>
              </a:ext>
            </a:extLst>
          </p:cNvPr>
          <p:cNvSpPr/>
          <p:nvPr/>
        </p:nvSpPr>
        <p:spPr>
          <a:xfrm>
            <a:off x="4129548" y="4321277"/>
            <a:ext cx="530942" cy="722671"/>
          </a:xfrm>
          <a:prstGeom prst="ellipse">
            <a:avLst/>
          </a:prstGeom>
          <a:solidFill>
            <a:srgbClr val="FD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8AF87E-62B2-44A3-BB5F-F263A4CAD022}"/>
              </a:ext>
            </a:extLst>
          </p:cNvPr>
          <p:cNvSpPr/>
          <p:nvPr/>
        </p:nvSpPr>
        <p:spPr>
          <a:xfrm>
            <a:off x="29497" y="5973104"/>
            <a:ext cx="1204943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68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0)">
            <a:extLst>
              <a:ext uri="{FF2B5EF4-FFF2-40B4-BE49-F238E27FC236}">
                <a16:creationId xmlns:a16="http://schemas.microsoft.com/office/drawing/2014/main" id="{8A2C3397-EF71-4946-AE72-8E2CDFAEA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60EEFE-1336-4AC5-9B79-A9C81A982338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9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1)">
            <a:extLst>
              <a:ext uri="{FF2B5EF4-FFF2-40B4-BE49-F238E27FC236}">
                <a16:creationId xmlns:a16="http://schemas.microsoft.com/office/drawing/2014/main" id="{BA9AB9D0-BC4E-41B3-8704-A7DC0FE44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1871325-7C08-4437-9B5C-FBCB0536AF58}"/>
              </a:ext>
            </a:extLst>
          </p:cNvPr>
          <p:cNvSpPr/>
          <p:nvPr/>
        </p:nvSpPr>
        <p:spPr>
          <a:xfrm>
            <a:off x="8259097" y="2551470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E4192A-FEA9-40DA-8EF8-FAE0B123CBDE}"/>
              </a:ext>
            </a:extLst>
          </p:cNvPr>
          <p:cNvSpPr/>
          <p:nvPr/>
        </p:nvSpPr>
        <p:spPr>
          <a:xfrm>
            <a:off x="14749" y="6135328"/>
            <a:ext cx="12177251" cy="722672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DC81D-2268-44A7-ADFA-A83573CCEDBF}"/>
              </a:ext>
            </a:extLst>
          </p:cNvPr>
          <p:cNvSpPr/>
          <p:nvPr/>
        </p:nvSpPr>
        <p:spPr>
          <a:xfrm>
            <a:off x="10176387" y="5812207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2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2)">
            <a:extLst>
              <a:ext uri="{FF2B5EF4-FFF2-40B4-BE49-F238E27FC236}">
                <a16:creationId xmlns:a16="http://schemas.microsoft.com/office/drawing/2014/main" id="{E8B2ECA7-7813-44BA-9CEF-87F85D54E9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54D119-EBA2-4591-879C-1B6ECD0806D6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6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3)">
            <a:extLst>
              <a:ext uri="{FF2B5EF4-FFF2-40B4-BE49-F238E27FC236}">
                <a16:creationId xmlns:a16="http://schemas.microsoft.com/office/drawing/2014/main" id="{AA994708-24B2-4BF5-880A-E4A0E8EE23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14590A-4FF4-4D3D-929B-7742C61EC588}"/>
              </a:ext>
            </a:extLst>
          </p:cNvPr>
          <p:cNvSpPr/>
          <p:nvPr/>
        </p:nvSpPr>
        <p:spPr>
          <a:xfrm>
            <a:off x="11090788" y="2595715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CD71C2-1F0B-4888-8B9C-9D2F6FFCE887}"/>
              </a:ext>
            </a:extLst>
          </p:cNvPr>
          <p:cNvSpPr/>
          <p:nvPr/>
        </p:nvSpPr>
        <p:spPr>
          <a:xfrm>
            <a:off x="14749" y="6282812"/>
            <a:ext cx="12177251" cy="575187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22321D-77CE-4ECA-B8F8-E420D8047961}"/>
              </a:ext>
            </a:extLst>
          </p:cNvPr>
          <p:cNvSpPr/>
          <p:nvPr/>
        </p:nvSpPr>
        <p:spPr>
          <a:xfrm>
            <a:off x="10176387" y="5974435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79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4)">
            <a:extLst>
              <a:ext uri="{FF2B5EF4-FFF2-40B4-BE49-F238E27FC236}">
                <a16:creationId xmlns:a16="http://schemas.microsoft.com/office/drawing/2014/main" id="{1600E1A2-7D9B-4048-A15C-F1611625F5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83532FC-288A-41E3-8086-59CCBEBBC16D}"/>
              </a:ext>
            </a:extLst>
          </p:cNvPr>
          <p:cNvSpPr/>
          <p:nvPr/>
        </p:nvSpPr>
        <p:spPr>
          <a:xfrm>
            <a:off x="3775587" y="4822721"/>
            <a:ext cx="530942" cy="722671"/>
          </a:xfrm>
          <a:prstGeom prst="ellipse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404AC-7C5B-4180-A270-E16F64CDDE70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37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5)">
            <a:extLst>
              <a:ext uri="{FF2B5EF4-FFF2-40B4-BE49-F238E27FC236}">
                <a16:creationId xmlns:a16="http://schemas.microsoft.com/office/drawing/2014/main" id="{BF1CF0E3-0339-4BE7-B2B6-25652FF9D1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6897A6-8EC3-4B81-8F6E-A6EADF9B7000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24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6)">
            <a:extLst>
              <a:ext uri="{FF2B5EF4-FFF2-40B4-BE49-F238E27FC236}">
                <a16:creationId xmlns:a16="http://schemas.microsoft.com/office/drawing/2014/main" id="{B67DBDE8-D962-4E6F-AEAE-29D8944871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F6F311-6917-42C5-8FA1-CCF46DB9FB3B}"/>
              </a:ext>
            </a:extLst>
          </p:cNvPr>
          <p:cNvSpPr/>
          <p:nvPr/>
        </p:nvSpPr>
        <p:spPr>
          <a:xfrm>
            <a:off x="2507225" y="5338916"/>
            <a:ext cx="530942" cy="309718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9D6AC-81C3-4630-8E06-EE062EEF6788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82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7)">
            <a:extLst>
              <a:ext uri="{FF2B5EF4-FFF2-40B4-BE49-F238E27FC236}">
                <a16:creationId xmlns:a16="http://schemas.microsoft.com/office/drawing/2014/main" id="{B7728D46-4D83-4458-A75B-D4C577456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ADC675-C381-40FD-875B-6CD28AB6645A}"/>
              </a:ext>
            </a:extLst>
          </p:cNvPr>
          <p:cNvSpPr/>
          <p:nvPr/>
        </p:nvSpPr>
        <p:spPr>
          <a:xfrm>
            <a:off x="5412658" y="3583857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163C8-A1F7-4800-8753-F21DB7ED24AE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98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8)">
            <a:extLst>
              <a:ext uri="{FF2B5EF4-FFF2-40B4-BE49-F238E27FC236}">
                <a16:creationId xmlns:a16="http://schemas.microsoft.com/office/drawing/2014/main" id="{342F0AD0-B217-4BF8-8BF0-71036807A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B47EEB-05A0-4CBA-AE7C-9C59390B2C25}"/>
              </a:ext>
            </a:extLst>
          </p:cNvPr>
          <p:cNvSpPr/>
          <p:nvPr/>
        </p:nvSpPr>
        <p:spPr>
          <a:xfrm>
            <a:off x="7801899" y="6017342"/>
            <a:ext cx="530942" cy="353962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759816-AF8F-4390-AEA5-70AE058ADA13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67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49)">
            <a:extLst>
              <a:ext uri="{FF2B5EF4-FFF2-40B4-BE49-F238E27FC236}">
                <a16:creationId xmlns:a16="http://schemas.microsoft.com/office/drawing/2014/main" id="{FC72CF42-DD16-4741-A054-E71002966C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0F20C0-78A7-49A5-8E1E-06D837C24E90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D73E633-DA98-49A4-ADE8-9844F17E1669}"/>
              </a:ext>
            </a:extLst>
          </p:cNvPr>
          <p:cNvSpPr/>
          <p:nvPr/>
        </p:nvSpPr>
        <p:spPr>
          <a:xfrm>
            <a:off x="4188542" y="5545394"/>
            <a:ext cx="457200" cy="426123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)">
            <a:extLst>
              <a:ext uri="{FF2B5EF4-FFF2-40B4-BE49-F238E27FC236}">
                <a16:creationId xmlns:a16="http://schemas.microsoft.com/office/drawing/2014/main" id="{17783B5E-40C7-45DF-82B6-65D1C5C2B5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523695A-B3FE-4F56-A022-6B0DDD4296B2}"/>
              </a:ext>
            </a:extLst>
          </p:cNvPr>
          <p:cNvSpPr/>
          <p:nvPr/>
        </p:nvSpPr>
        <p:spPr>
          <a:xfrm>
            <a:off x="6253316" y="4911212"/>
            <a:ext cx="530942" cy="722671"/>
          </a:xfrm>
          <a:prstGeom prst="ellipse">
            <a:avLst/>
          </a:prstGeom>
          <a:solidFill>
            <a:srgbClr val="FD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1ADB8C-C8AB-483F-A7A9-0F49806DDC5B}"/>
              </a:ext>
            </a:extLst>
          </p:cNvPr>
          <p:cNvSpPr/>
          <p:nvPr/>
        </p:nvSpPr>
        <p:spPr>
          <a:xfrm>
            <a:off x="29497" y="5973104"/>
            <a:ext cx="1204943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54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0)">
            <a:extLst>
              <a:ext uri="{FF2B5EF4-FFF2-40B4-BE49-F238E27FC236}">
                <a16:creationId xmlns:a16="http://schemas.microsoft.com/office/drawing/2014/main" id="{91494937-C932-4EE4-B726-57E4E41AE6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E52F6C-402C-41BC-B545-65283D01E90C}"/>
              </a:ext>
            </a:extLst>
          </p:cNvPr>
          <p:cNvSpPr/>
          <p:nvPr/>
        </p:nvSpPr>
        <p:spPr>
          <a:xfrm>
            <a:off x="11341509" y="2706329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D1A0C-5AF8-40D8-9D75-703293425803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53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1)">
            <a:extLst>
              <a:ext uri="{FF2B5EF4-FFF2-40B4-BE49-F238E27FC236}">
                <a16:creationId xmlns:a16="http://schemas.microsoft.com/office/drawing/2014/main" id="{AB5F6E36-A544-45D2-BA48-B2DE29A34D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25269B8-CA55-4357-A68C-E2F869B5D020}"/>
              </a:ext>
            </a:extLst>
          </p:cNvPr>
          <p:cNvSpPr/>
          <p:nvPr/>
        </p:nvSpPr>
        <p:spPr>
          <a:xfrm>
            <a:off x="9969910" y="2706329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AE6F22-7FE4-4988-8875-A8C24CBDD0EE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97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2)">
            <a:extLst>
              <a:ext uri="{FF2B5EF4-FFF2-40B4-BE49-F238E27FC236}">
                <a16:creationId xmlns:a16="http://schemas.microsoft.com/office/drawing/2014/main" id="{CEBC6F5C-7377-4A90-9AC2-9E584AB052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919136-A8F6-4703-B1C1-6163CB4BA8FE}"/>
              </a:ext>
            </a:extLst>
          </p:cNvPr>
          <p:cNvSpPr/>
          <p:nvPr/>
        </p:nvSpPr>
        <p:spPr>
          <a:xfrm>
            <a:off x="14749" y="6046838"/>
            <a:ext cx="12177251" cy="811161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A5967F6-25B8-4ED3-A0FA-EC6E4726B646}"/>
              </a:ext>
            </a:extLst>
          </p:cNvPr>
          <p:cNvSpPr/>
          <p:nvPr/>
        </p:nvSpPr>
        <p:spPr>
          <a:xfrm>
            <a:off x="6887497" y="5058697"/>
            <a:ext cx="560438" cy="486697"/>
          </a:xfrm>
          <a:prstGeom prst="ellipse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70328-B95B-4764-AEED-F4915ECAD7B3}"/>
              </a:ext>
            </a:extLst>
          </p:cNvPr>
          <p:cNvSpPr/>
          <p:nvPr/>
        </p:nvSpPr>
        <p:spPr>
          <a:xfrm>
            <a:off x="10176387" y="5723719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717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3)">
            <a:extLst>
              <a:ext uri="{FF2B5EF4-FFF2-40B4-BE49-F238E27FC236}">
                <a16:creationId xmlns:a16="http://schemas.microsoft.com/office/drawing/2014/main" id="{BD0770D6-1BE3-419F-89C2-290C2D6F6E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94FBF8-90B0-432C-8C20-CE0E0AB6B3FE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064464-D4EF-4DB0-AF91-21A69406BD79}"/>
              </a:ext>
            </a:extLst>
          </p:cNvPr>
          <p:cNvSpPr/>
          <p:nvPr/>
        </p:nvSpPr>
        <p:spPr>
          <a:xfrm>
            <a:off x="3687097" y="3067665"/>
            <a:ext cx="634180" cy="72267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63820-2112-473A-8AD7-2D4F6CE6208F}"/>
              </a:ext>
            </a:extLst>
          </p:cNvPr>
          <p:cNvSpPr txBox="1"/>
          <p:nvPr/>
        </p:nvSpPr>
        <p:spPr>
          <a:xfrm>
            <a:off x="3851914" y="2964747"/>
            <a:ext cx="899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600" b="1" dirty="0">
                <a:solidFill>
                  <a:srgbClr val="141B1F"/>
                </a:solidFill>
              </a:rPr>
              <a:t>C</a:t>
            </a:r>
            <a:endParaRPr lang="en-US" sz="5600" b="1" dirty="0">
              <a:solidFill>
                <a:srgbClr val="141B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35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4)">
            <a:extLst>
              <a:ext uri="{FF2B5EF4-FFF2-40B4-BE49-F238E27FC236}">
                <a16:creationId xmlns:a16="http://schemas.microsoft.com/office/drawing/2014/main" id="{5CED6BD0-68D6-48AF-B87A-8C8B792793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5801094-9772-46BF-A5C7-B54C17898199}"/>
              </a:ext>
            </a:extLst>
          </p:cNvPr>
          <p:cNvSpPr/>
          <p:nvPr/>
        </p:nvSpPr>
        <p:spPr>
          <a:xfrm>
            <a:off x="3893574" y="3333135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C1532-4779-4F1D-AE3A-802834F372EF}"/>
              </a:ext>
            </a:extLst>
          </p:cNvPr>
          <p:cNvSpPr/>
          <p:nvPr/>
        </p:nvSpPr>
        <p:spPr>
          <a:xfrm>
            <a:off x="14749" y="6002600"/>
            <a:ext cx="1217725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96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5)">
            <a:extLst>
              <a:ext uri="{FF2B5EF4-FFF2-40B4-BE49-F238E27FC236}">
                <a16:creationId xmlns:a16="http://schemas.microsoft.com/office/drawing/2014/main" id="{32CED101-33ED-4A6E-9E34-2D606E6811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4C67D-FA85-4CDA-9ED8-F42A1F1EC09A}"/>
              </a:ext>
            </a:extLst>
          </p:cNvPr>
          <p:cNvSpPr/>
          <p:nvPr/>
        </p:nvSpPr>
        <p:spPr>
          <a:xfrm>
            <a:off x="14749" y="6194322"/>
            <a:ext cx="12177251" cy="663677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0F735-8939-4BC3-A205-959951364E6B}"/>
              </a:ext>
            </a:extLst>
          </p:cNvPr>
          <p:cNvSpPr/>
          <p:nvPr/>
        </p:nvSpPr>
        <p:spPr>
          <a:xfrm>
            <a:off x="10176387" y="5871199"/>
            <a:ext cx="1799304" cy="321784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15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6)">
            <a:extLst>
              <a:ext uri="{FF2B5EF4-FFF2-40B4-BE49-F238E27FC236}">
                <a16:creationId xmlns:a16="http://schemas.microsoft.com/office/drawing/2014/main" id="{03DA8BBA-DEB2-4B94-9C72-755F7F351E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6D9278-EE3A-43AE-8339-828697F8CD4E}"/>
              </a:ext>
            </a:extLst>
          </p:cNvPr>
          <p:cNvSpPr/>
          <p:nvPr/>
        </p:nvSpPr>
        <p:spPr>
          <a:xfrm>
            <a:off x="2286001" y="3473244"/>
            <a:ext cx="530942" cy="40558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97679-A8D4-4B9A-A286-8AE399350672}"/>
              </a:ext>
            </a:extLst>
          </p:cNvPr>
          <p:cNvSpPr/>
          <p:nvPr/>
        </p:nvSpPr>
        <p:spPr>
          <a:xfrm>
            <a:off x="14749" y="6179574"/>
            <a:ext cx="12177251" cy="678426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D74EAE-4BD8-427F-BBCB-13D241A3E6E6}"/>
              </a:ext>
            </a:extLst>
          </p:cNvPr>
          <p:cNvSpPr/>
          <p:nvPr/>
        </p:nvSpPr>
        <p:spPr>
          <a:xfrm>
            <a:off x="10176387" y="6000264"/>
            <a:ext cx="1799304" cy="181639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16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7)">
            <a:extLst>
              <a:ext uri="{FF2B5EF4-FFF2-40B4-BE49-F238E27FC236}">
                <a16:creationId xmlns:a16="http://schemas.microsoft.com/office/drawing/2014/main" id="{1806271C-9CFC-49F2-A715-1BD4D3C94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A279F-D664-4F31-97E8-5AC927AA7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0"/>
          <a:stretch/>
        </p:blipFill>
        <p:spPr>
          <a:xfrm>
            <a:off x="3727409" y="5129529"/>
            <a:ext cx="4737182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6)">
            <a:extLst>
              <a:ext uri="{FF2B5EF4-FFF2-40B4-BE49-F238E27FC236}">
                <a16:creationId xmlns:a16="http://schemas.microsoft.com/office/drawing/2014/main" id="{B1C72345-72D9-4030-965B-5EB393FCC8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8EF5482-232F-4223-9583-CB69F2C26713}"/>
              </a:ext>
            </a:extLst>
          </p:cNvPr>
          <p:cNvSpPr/>
          <p:nvPr/>
        </p:nvSpPr>
        <p:spPr>
          <a:xfrm>
            <a:off x="9188245" y="176980"/>
            <a:ext cx="530942" cy="722671"/>
          </a:xfrm>
          <a:prstGeom prst="ellipse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8127-BF75-45A9-A240-A028EBC3F859}"/>
              </a:ext>
            </a:extLst>
          </p:cNvPr>
          <p:cNvSpPr/>
          <p:nvPr/>
        </p:nvSpPr>
        <p:spPr>
          <a:xfrm>
            <a:off x="2" y="6282812"/>
            <a:ext cx="12167418" cy="5736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D595F-96E1-4403-A9D2-78C5AC7C3F56}"/>
              </a:ext>
            </a:extLst>
          </p:cNvPr>
          <p:cNvSpPr/>
          <p:nvPr/>
        </p:nvSpPr>
        <p:spPr>
          <a:xfrm>
            <a:off x="9999408" y="5744502"/>
            <a:ext cx="1976284" cy="539896"/>
          </a:xfrm>
          <a:prstGeom prst="rect">
            <a:avLst/>
          </a:prstGeom>
          <a:solidFill>
            <a:srgbClr val="FF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3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7)">
            <a:extLst>
              <a:ext uri="{FF2B5EF4-FFF2-40B4-BE49-F238E27FC236}">
                <a16:creationId xmlns:a16="http://schemas.microsoft.com/office/drawing/2014/main" id="{A4AF793B-2941-4839-AFBD-DCEA65DF65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3A33F9-D1FB-4EB4-BDC3-00DAF17134EF}"/>
              </a:ext>
            </a:extLst>
          </p:cNvPr>
          <p:cNvSpPr/>
          <p:nvPr/>
        </p:nvSpPr>
        <p:spPr>
          <a:xfrm>
            <a:off x="14748" y="6002600"/>
            <a:ext cx="12177252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5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8)">
            <a:extLst>
              <a:ext uri="{FF2B5EF4-FFF2-40B4-BE49-F238E27FC236}">
                <a16:creationId xmlns:a16="http://schemas.microsoft.com/office/drawing/2014/main" id="{8F7DEBCE-ACCA-4623-91CC-B7A4EB5EE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4DDF5D-69EC-4A0C-BCB2-3735A5692266}"/>
              </a:ext>
            </a:extLst>
          </p:cNvPr>
          <p:cNvSpPr/>
          <p:nvPr/>
        </p:nvSpPr>
        <p:spPr>
          <a:xfrm>
            <a:off x="29497" y="5987852"/>
            <a:ext cx="12049431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8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9)">
            <a:extLst>
              <a:ext uri="{FF2B5EF4-FFF2-40B4-BE49-F238E27FC236}">
                <a16:creationId xmlns:a16="http://schemas.microsoft.com/office/drawing/2014/main" id="{9B3ECE3E-9DC6-4EEE-97EC-367421720C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0A4F22-B6EB-4969-A7F3-901BF7662C12}"/>
              </a:ext>
            </a:extLst>
          </p:cNvPr>
          <p:cNvSpPr/>
          <p:nvPr/>
        </p:nvSpPr>
        <p:spPr>
          <a:xfrm>
            <a:off x="1" y="6002600"/>
            <a:ext cx="12192000" cy="855400"/>
          </a:xfrm>
          <a:prstGeom prst="rect">
            <a:avLst/>
          </a:prstGeom>
          <a:solidFill>
            <a:srgbClr val="DDE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</Words>
  <Application>Microsoft Office PowerPoint</Application>
  <PresentationFormat>Widescreen</PresentationFormat>
  <Paragraphs>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7</cp:revision>
  <dcterms:created xsi:type="dcterms:W3CDTF">2019-09-03T15:16:36Z</dcterms:created>
  <dcterms:modified xsi:type="dcterms:W3CDTF">2019-09-20T17:14:08Z</dcterms:modified>
</cp:coreProperties>
</file>